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2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27559B-4D10-46E7-19A2-14BF0DF83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B56E86-348D-B63D-267E-5F3AF8FA3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6D7A8B-28D8-B6EF-EB3F-47DC2EBA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B2E9-790B-424F-968F-EFCA620B5C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C6D48-8BF5-B2E7-3631-2B463763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A05064-3B67-118B-D531-69192FCF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3-2013-4261-A745-23060F3E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96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C6FBCD-F8CF-80DE-1018-1F9FC000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AB89929-0C27-80B1-9CC1-E3CACAC95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6DDE87-3299-5B22-5EB8-D8A563CF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B2E9-790B-424F-968F-EFCA620B5C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394A15-F770-DF36-A748-01BDAD7E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CB4A0B-4B74-87CC-CC37-D874E3FA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3-2013-4261-A745-23060F3E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68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FF643E0-6C31-7F43-7CF2-18E37D2AD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8BDEFB-9785-ADF7-4667-5029AFAF2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E59C19-F343-AD81-4017-EFB04049E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B2E9-790B-424F-968F-EFCA620B5C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AEA4A5-EF00-E0DF-1911-B6E46B95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BBC8F7-91A9-76E1-969D-B83284D4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3-2013-4261-A745-23060F3E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8ECA7C-0F5A-3026-554F-9A007B8FB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C2BE86-CD48-0D9D-7B96-8FEFAFC96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C8EE1E-CDE1-9112-69F9-E6136785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B2E9-790B-424F-968F-EFCA620B5C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BDE4D3-B7D1-7999-1357-033EBAA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09C19F-8B6A-2C4F-C096-49F4E6D8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3-2013-4261-A745-23060F3E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7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E999ED-697C-07EB-A578-9FDB3AE9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4E3EB1-7994-3299-7A56-C451899C0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5DA54B-FB1B-F158-7B56-80BED5F3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B2E9-790B-424F-968F-EFCA620B5C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B3CCE7-8519-03E2-6531-A1A23D64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372106-D6DF-A886-C8DB-7963DE37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3-2013-4261-A745-23060F3E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7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D5D2C-CF44-A5CB-A4F2-B967154A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1F180D-090B-FFFF-306F-29403D642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D285B0-4AA6-AC00-1C13-6A6F5C8C4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42C9C7-1AFC-B542-36A5-85898479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B2E9-790B-424F-968F-EFCA620B5C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A43546-D0BF-CA50-1D65-F8EBBD50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CA7643-C089-7F1C-897F-ACE15D26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3-2013-4261-A745-23060F3E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21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2C51E2-2F9A-B21C-C83B-56899C8EC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06BF53-63AA-F9AF-AB8A-89991F56C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663C0A-00BD-2D27-228D-C984157D2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5B93DE7-827D-146F-0E24-E84714E74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F738759-31A9-FF14-4086-B86C341BB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BA07FE3-CD1F-ED4C-CF3B-49B269F1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B2E9-790B-424F-968F-EFCA620B5C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A2C4AA1-1F37-AA3E-52C2-15271B30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BA0863-A29D-694C-ECAC-56CA31394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3-2013-4261-A745-23060F3E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43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218569-FEA9-9EB2-1FF6-A818C858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6C6333-DB29-42CA-F10D-D8FD84CC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B2E9-790B-424F-968F-EFCA620B5C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ADCB79D-504F-71A9-A385-3E85D879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A4EBE8-C121-8DC3-F774-8D387DD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3-2013-4261-A745-23060F3E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85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F69B71A-CD14-BCB0-D732-F0572C43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B2E9-790B-424F-968F-EFCA620B5C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F6620BC-7F06-484C-92D7-B981192D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4BEDB6-B2A3-1561-01B3-AE5526956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3-2013-4261-A745-23060F3E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AC4F6-34BE-04AF-476F-8D777F78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04453A-29B3-C176-107D-C73D6918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6F6E3E-C75B-126A-9FAE-8A688741D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EEF39E-6EEF-89D4-A661-B61410E99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B2E9-790B-424F-968F-EFCA620B5C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3AA720-BF20-2CE9-CC2C-5C04C227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542E56-1C1E-51FB-27D6-F6997018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3-2013-4261-A745-23060F3E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73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D107B8-C514-1CB8-7016-199A690D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C6AB6E6-50F9-97A1-81B1-FDB14E8C9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BCE5F3-FC5B-D3B6-F49D-89E7B010B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306392-A38B-EC7B-3E83-12976619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B2E9-790B-424F-968F-EFCA620B5C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06D682-E29C-11F7-64FD-07BA313E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B38365-B0CC-30D6-5255-8D628AD4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D43-2013-4261-A745-23060F3E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78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2FEC979-7CDD-555B-0407-3C6B13F2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7ED4C1-3482-E05C-F74F-89F2E0968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45B554-8105-0949-5D3A-F8677E4ED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5B2E9-790B-424F-968F-EFCA620B5C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1FB446-122A-388F-70D8-89A31EBB7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7A5B11-3CBF-C5AF-D343-4A6201892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DC1D43-2013-4261-A745-23060F3E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9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E507379-164D-8ADC-1365-147B4D70A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61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4689F-FF8F-7BBC-0F5E-2A32A14E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6715E4D-D439-16EF-C48D-04D71BA8F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2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8517E10-B821-A5A0-AACB-BBB31E276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7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787FD-F651-ADC3-17F2-4944478F6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24D99F5-06F0-F962-A8CF-9CED15F42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74F8B-975F-384A-9355-AAB910D24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CCF1CC-63C6-4C5F-668D-3AD77B88A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3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6B81B-A6C2-1183-0CDD-6226BD51D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6017D45-4B8E-CF28-2B9F-9C1FE63CB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9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A6726-0C92-555B-D58E-BEC507811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4A08ED3-B0D7-8FC3-1B9F-A0E8179D9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3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42018-014A-DAB5-7251-9FA86BCD0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9802E2-E9E2-2990-4845-74248AF04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8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240F9-E389-41BB-6A95-042B89925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EE1C61-19CB-F49A-622F-87FA5F6DC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6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49105-4241-1F96-5101-366D2FDFF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A1F94A-85FF-275C-43BC-40F7068FB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4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Weize Hong</dc:creator>
  <cp:lastModifiedBy>Weize Hong</cp:lastModifiedBy>
  <cp:revision>1</cp:revision>
  <dcterms:created xsi:type="dcterms:W3CDTF">2026-03-12T01:27:41Z</dcterms:created>
  <dcterms:modified xsi:type="dcterms:W3CDTF">2026-03-12T01:28:57Z</dcterms:modified>
</cp:coreProperties>
</file>